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7528" y="2808091"/>
            <a:ext cx="12909079" cy="61961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98465" y="4025916"/>
            <a:ext cx="14517090" cy="5471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7639" y="4294106"/>
            <a:ext cx="11931623" cy="5869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72487" y="-102596"/>
            <a:ext cx="10476190" cy="10476190"/>
            <a:chOff x="8772487" y="-102596"/>
            <a:chExt cx="10476190" cy="104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2487" y="-102596"/>
              <a:ext cx="10476190" cy="104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0203" y="5031488"/>
            <a:ext cx="2453228" cy="932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134" y="4457511"/>
            <a:ext cx="2835950" cy="10433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8831" y="5953088"/>
            <a:ext cx="6941875" cy="14086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705" y="-483657"/>
            <a:ext cx="4005428" cy="46724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7582"/>
            <a:ext cx="18285714" cy="11060877"/>
            <a:chOff x="0" y="-387582"/>
            <a:chExt cx="18285714" cy="11060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7582"/>
              <a:ext cx="18285714" cy="110608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992" y="822287"/>
            <a:ext cx="2460085" cy="932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983" y="284056"/>
            <a:ext cx="3436637" cy="10433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0469" y="2602888"/>
            <a:ext cx="7521504" cy="15774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82288" y="2009869"/>
            <a:ext cx="5092685" cy="10434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3879" y="5237164"/>
            <a:ext cx="8469056" cy="15774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42574" y="4644136"/>
            <a:ext cx="3490580" cy="10433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78755" y="8278222"/>
            <a:ext cx="7365085" cy="15774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68193" y="7685203"/>
            <a:ext cx="3435609" cy="10433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87232" y="647816"/>
            <a:ext cx="3719469" cy="46962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1370" y="3298355"/>
            <a:ext cx="3742326" cy="46962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06280" y="6360297"/>
            <a:ext cx="3733183" cy="46962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1195" y="-100317"/>
            <a:ext cx="10477275" cy="10477275"/>
            <a:chOff x="-1451195" y="-100317"/>
            <a:chExt cx="10477275" cy="10477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1195" y="-100317"/>
              <a:ext cx="10477275" cy="10477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7917" y="6222031"/>
            <a:ext cx="1749552" cy="10117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48964" y="5727660"/>
            <a:ext cx="2846999" cy="10433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62031" y="7223241"/>
            <a:ext cx="6529018" cy="18906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36012" y="-478012"/>
            <a:ext cx="4045646" cy="4664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7993" y="1941012"/>
            <a:ext cx="3332494" cy="10141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6587" y="1410945"/>
            <a:ext cx="6812837" cy="10433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8043" y="2944498"/>
            <a:ext cx="8633942" cy="1408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03175" y="5154989"/>
            <a:ext cx="4076190" cy="4076190"/>
            <a:chOff x="2103175" y="5154989"/>
            <a:chExt cx="4076190" cy="40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3175" y="5154989"/>
              <a:ext cx="4076190" cy="40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4631" y="6872850"/>
            <a:ext cx="3214154" cy="19332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5850" y="6041060"/>
            <a:ext cx="3447171" cy="1043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63688" y="5154989"/>
            <a:ext cx="4076190" cy="4076190"/>
            <a:chOff x="7063688" y="5154989"/>
            <a:chExt cx="4076190" cy="40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3688" y="5154989"/>
              <a:ext cx="4076190" cy="40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16488" y="6872850"/>
            <a:ext cx="3254573" cy="19332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24202" y="5129592"/>
            <a:ext cx="4076190" cy="4076190"/>
            <a:chOff x="12024202" y="5129592"/>
            <a:chExt cx="4076190" cy="40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24202" y="5129592"/>
              <a:ext cx="4076190" cy="40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64802" y="6872850"/>
            <a:ext cx="3165915" cy="19332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32669" y="6041060"/>
            <a:ext cx="3129313" cy="10433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81631" y="6041060"/>
            <a:ext cx="2381266" cy="10433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3926" y="4582731"/>
            <a:ext cx="2120780" cy="10034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07" y="5316174"/>
            <a:ext cx="5661847" cy="13384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244" y="2992932"/>
            <a:ext cx="4640914" cy="1741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9582" y="187318"/>
            <a:ext cx="7535180" cy="3172311"/>
            <a:chOff x="10569582" y="187318"/>
            <a:chExt cx="7535180" cy="31723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9582" y="187318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69582" y="3549744"/>
            <a:ext cx="7535180" cy="3172311"/>
            <a:chOff x="10569582" y="3549744"/>
            <a:chExt cx="7535180" cy="31723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9582" y="3549744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9582" y="6921693"/>
            <a:ext cx="7535180" cy="3172311"/>
            <a:chOff x="10569582" y="6921693"/>
            <a:chExt cx="7535180" cy="31723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9582" y="6921693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8095" y="6921693"/>
            <a:ext cx="7535180" cy="3172311"/>
            <a:chOff x="2838095" y="6921693"/>
            <a:chExt cx="7535180" cy="31723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8095" y="6921693"/>
              <a:ext cx="7535180" cy="317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2914" y="4595945"/>
            <a:ext cx="1471035" cy="1471035"/>
            <a:chOff x="10172914" y="4595945"/>
            <a:chExt cx="1471035" cy="1471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914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2914" y="7560137"/>
            <a:ext cx="1471035" cy="1471035"/>
            <a:chOff x="10172914" y="7560137"/>
            <a:chExt cx="1471035" cy="1471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914" y="7560137"/>
              <a:ext cx="1471035" cy="14710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8107" y="5207945"/>
            <a:ext cx="2978475" cy="9329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2531" y="4631298"/>
            <a:ext cx="2833855" cy="10433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2531" y="7614367"/>
            <a:ext cx="2835950" cy="10433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0624" y="5187044"/>
            <a:ext cx="5075171" cy="9329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77557" y="4631298"/>
            <a:ext cx="2837474" cy="10433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6488" y="8108736"/>
            <a:ext cx="1749552" cy="10117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77557" y="7659746"/>
            <a:ext cx="2846998" cy="1043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2150" y="7560137"/>
            <a:ext cx="1471035" cy="1471035"/>
            <a:chOff x="2182150" y="7560137"/>
            <a:chExt cx="1471035" cy="14710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2150" y="7560137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2150" y="4595945"/>
            <a:ext cx="1471035" cy="1471035"/>
            <a:chOff x="2182150" y="4595945"/>
            <a:chExt cx="1471035" cy="14710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2150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0069" y="-38095"/>
            <a:ext cx="18617847" cy="3446349"/>
            <a:chOff x="-160069" y="-38095"/>
            <a:chExt cx="18617847" cy="34463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60069" y="-38095"/>
              <a:ext cx="18617847" cy="344634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3952" y="647325"/>
            <a:ext cx="9155425" cy="30936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2986" y="4876925"/>
            <a:ext cx="786904" cy="859338"/>
            <a:chOff x="2522986" y="4876925"/>
            <a:chExt cx="786904" cy="8593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22986" y="4876925"/>
              <a:ext cx="786904" cy="859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3152" y="4997438"/>
            <a:ext cx="875053" cy="682416"/>
            <a:chOff x="10453152" y="4997438"/>
            <a:chExt cx="875053" cy="6824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53152" y="4997438"/>
              <a:ext cx="875053" cy="682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8651" y="7885398"/>
            <a:ext cx="791525" cy="791525"/>
            <a:chOff x="10488651" y="7885398"/>
            <a:chExt cx="791525" cy="7915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88651" y="7885398"/>
              <a:ext cx="791525" cy="7915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51453" y="7823405"/>
            <a:ext cx="732010" cy="963378"/>
            <a:chOff x="2551453" y="7823405"/>
            <a:chExt cx="732010" cy="96337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51453" y="7823405"/>
              <a:ext cx="732010" cy="96337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35593" y="8174803"/>
            <a:ext cx="2453228" cy="932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58055" y="-165405"/>
            <a:ext cx="10616524" cy="10616524"/>
            <a:chOff x="8358055" y="-165405"/>
            <a:chExt cx="10616524" cy="10616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8055" y="-165405"/>
              <a:ext cx="10616524" cy="10616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717" y="6674907"/>
            <a:ext cx="2978475" cy="932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134" y="6100935"/>
            <a:ext cx="2833665" cy="10433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8488" y="7596507"/>
            <a:ext cx="6294247" cy="14086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696" y="-483657"/>
            <a:ext cx="3990371" cy="4672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4021" y="-32804"/>
            <a:ext cx="5862434" cy="10321907"/>
            <a:chOff x="6564021" y="-32804"/>
            <a:chExt cx="5862434" cy="10321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4021" y="-32804"/>
              <a:ext cx="5862434" cy="103219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3208" y="7060631"/>
            <a:ext cx="4602047" cy="15605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1536" y="5957450"/>
            <a:ext cx="2721190" cy="937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34308" y="5220403"/>
            <a:ext cx="1848589" cy="1116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73306" y="1840864"/>
            <a:ext cx="2649154" cy="2649154"/>
            <a:chOff x="14073306" y="1840864"/>
            <a:chExt cx="2649154" cy="26491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73306" y="1840864"/>
              <a:ext cx="2649154" cy="2649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137" y="1840864"/>
            <a:ext cx="2649154" cy="2649154"/>
            <a:chOff x="8161137" y="1840864"/>
            <a:chExt cx="2649154" cy="2649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1137" y="1840864"/>
              <a:ext cx="2649154" cy="26491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92069" y="7060631"/>
            <a:ext cx="5061961" cy="15605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70260" y="5873393"/>
            <a:ext cx="2915552" cy="10144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19355" y="5222288"/>
            <a:ext cx="1741866" cy="11135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8483" y="7128669"/>
            <a:ext cx="5265485" cy="14617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6892" y="5394582"/>
            <a:ext cx="1150418" cy="10099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0864" y="4822041"/>
            <a:ext cx="4210275" cy="10433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8480" y="6609420"/>
            <a:ext cx="813333" cy="30366"/>
            <a:chOff x="938480" y="6609420"/>
            <a:chExt cx="813333" cy="303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480" y="6609420"/>
              <a:ext cx="813333" cy="303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599" y="1862719"/>
            <a:ext cx="4438972" cy="3009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4021" y="-32804"/>
            <a:ext cx="5862434" cy="10321907"/>
            <a:chOff x="6564021" y="-32804"/>
            <a:chExt cx="5862434" cy="10321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4021" y="-32804"/>
              <a:ext cx="5862434" cy="103219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2678" y="7060631"/>
            <a:ext cx="4713990" cy="15948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3330" y="5955402"/>
            <a:ext cx="3152152" cy="9329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9050" y="5221526"/>
            <a:ext cx="1547437" cy="11150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73306" y="1840864"/>
            <a:ext cx="2649154" cy="2649154"/>
            <a:chOff x="14073306" y="1840864"/>
            <a:chExt cx="2649154" cy="26491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73306" y="1840864"/>
              <a:ext cx="2649154" cy="2649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137" y="1840864"/>
            <a:ext cx="2649154" cy="2649154"/>
            <a:chOff x="8161137" y="1840864"/>
            <a:chExt cx="2649154" cy="2649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1137" y="1840864"/>
              <a:ext cx="2649154" cy="26491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83641" y="7060631"/>
            <a:ext cx="5404294" cy="15903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35499" y="5955403"/>
            <a:ext cx="3152152" cy="9329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28117" y="5222669"/>
            <a:ext cx="1708723" cy="11116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8483" y="7128669"/>
            <a:ext cx="5265485" cy="14617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6892" y="5394582"/>
            <a:ext cx="1150418" cy="10099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0864" y="4822041"/>
            <a:ext cx="4210275" cy="10433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8480" y="6609420"/>
            <a:ext cx="813333" cy="30366"/>
            <a:chOff x="938480" y="6609420"/>
            <a:chExt cx="813333" cy="303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480" y="6609420"/>
              <a:ext cx="813333" cy="303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599" y="1862719"/>
            <a:ext cx="4438972" cy="30090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4021" y="-32804"/>
            <a:ext cx="5862434" cy="10321907"/>
            <a:chOff x="6564021" y="-32804"/>
            <a:chExt cx="5862434" cy="10321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4021" y="-32804"/>
              <a:ext cx="5862434" cy="103219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38812" y="7060631"/>
            <a:ext cx="4870399" cy="15948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91479" y="5955402"/>
            <a:ext cx="3500295" cy="9329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7145" y="5221907"/>
            <a:ext cx="1533732" cy="11127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73306" y="1840864"/>
            <a:ext cx="2649154" cy="2649154"/>
            <a:chOff x="14073306" y="1840864"/>
            <a:chExt cx="2649154" cy="26491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73306" y="1840864"/>
              <a:ext cx="2649154" cy="2649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137" y="1840864"/>
            <a:ext cx="2649154" cy="2649154"/>
            <a:chOff x="8161137" y="1840864"/>
            <a:chExt cx="2649154" cy="2649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1137" y="1840864"/>
              <a:ext cx="2649154" cy="26491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8631" y="7060631"/>
            <a:ext cx="5769352" cy="15605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03679" y="5955403"/>
            <a:ext cx="3500285" cy="9329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27736" y="5221526"/>
            <a:ext cx="1713675" cy="11150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8483" y="7128669"/>
            <a:ext cx="5265485" cy="14617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6892" y="5394582"/>
            <a:ext cx="1150418" cy="10099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0864" y="4822041"/>
            <a:ext cx="4210275" cy="10433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8480" y="6609420"/>
            <a:ext cx="813333" cy="30366"/>
            <a:chOff x="938480" y="6609420"/>
            <a:chExt cx="813333" cy="303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480" y="6609420"/>
              <a:ext cx="813333" cy="303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599" y="1862719"/>
            <a:ext cx="4438972" cy="3009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1195" y="-100317"/>
            <a:ext cx="10477275" cy="10477275"/>
            <a:chOff x="-1451195" y="-100317"/>
            <a:chExt cx="10477275" cy="10477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1195" y="-100317"/>
              <a:ext cx="10477275" cy="10477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62031" y="6301641"/>
            <a:ext cx="5075171" cy="932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48986" y="5727663"/>
            <a:ext cx="2837474" cy="10433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63050" y="7223241"/>
            <a:ext cx="6305409" cy="18906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36033" y="-483657"/>
            <a:ext cx="4015485" cy="46724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1755" y="-358905"/>
            <a:ext cx="5503960" cy="5503960"/>
            <a:chOff x="12781755" y="-358905"/>
            <a:chExt cx="5503960" cy="55039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1755" y="-358905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7319" y="5135531"/>
            <a:ext cx="5503960" cy="5503960"/>
            <a:chOff x="7287319" y="5135531"/>
            <a:chExt cx="5503960" cy="55039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7319" y="5135531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1755" y="5135531"/>
            <a:ext cx="5503960" cy="5503960"/>
            <a:chOff x="12781755" y="5135531"/>
            <a:chExt cx="5503960" cy="5503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1755" y="5135531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87319" y="-358905"/>
            <a:ext cx="5503960" cy="5503960"/>
            <a:chOff x="7287319" y="-358905"/>
            <a:chExt cx="5503960" cy="5503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7319" y="-358905"/>
              <a:ext cx="5503960" cy="5503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755" y="4900364"/>
            <a:ext cx="4489685" cy="46907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764" y="4154679"/>
            <a:ext cx="5059771" cy="10433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957" y="2462871"/>
            <a:ext cx="4655772" cy="17416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43492" y="-388076"/>
            <a:ext cx="11060877" cy="11060877"/>
            <a:chOff x="7343492" y="-388076"/>
            <a:chExt cx="11060877" cy="11060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3492" y="-388076"/>
              <a:ext cx="11060877" cy="110608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622" y="4298479"/>
            <a:ext cx="1727609" cy="10137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584" y="3787117"/>
            <a:ext cx="4621323" cy="10433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498" y="5297631"/>
            <a:ext cx="4876494" cy="13381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86793" y="2129898"/>
            <a:ext cx="7354961" cy="15774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384" y="1452945"/>
            <a:ext cx="2057694" cy="11664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86107" y="5180298"/>
            <a:ext cx="7344352" cy="15774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62488" y="4503336"/>
            <a:ext cx="1847380" cy="10929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83364" y="8207031"/>
            <a:ext cx="7358628" cy="15774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75441" y="7502279"/>
            <a:ext cx="2114047" cy="11485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95653" y="174824"/>
            <a:ext cx="3719469" cy="46962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95653" y="3241491"/>
            <a:ext cx="3742326" cy="46962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14701" y="6289110"/>
            <a:ext cx="3733183" cy="4696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2023-09-17T11:21:05Z</dcterms:created>
  <dcterms:modified xsi:type="dcterms:W3CDTF">2023-09-17T11:21:05Z</dcterms:modified>
</cp:coreProperties>
</file>